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A761-4C59-4695-9C3C-BFBBAF33F77A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8D6C-1BFD-4B6E-9547-32C9AEC990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324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8D6C-1BFD-4B6E-9547-32C9AEC9903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942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755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763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350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63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131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707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494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4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97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669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95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734B-8FAE-46D0-8615-6E48831029F7}" type="datetimeFigureOut">
              <a:rPr lang="en-ZA" smtClean="0"/>
              <a:t>2013/10/09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5C6FB-443A-4DF3-A8B1-22FBEDFE2F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952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286733"/>
            <a:ext cx="7772400" cy="1470025"/>
          </a:xfrm>
        </p:spPr>
        <p:txBody>
          <a:bodyPr>
            <a:normAutofit/>
          </a:bodyPr>
          <a:lstStyle/>
          <a:p>
            <a:r>
              <a:rPr lang="en-ZA" sz="2800" dirty="0" smtClean="0"/>
              <a:t>Introducing our </a:t>
            </a:r>
            <a:r>
              <a:rPr lang="en-ZA" sz="2800" dirty="0" err="1" smtClean="0"/>
              <a:t>PrintWiz</a:t>
            </a:r>
            <a:r>
              <a:rPr lang="en-ZA" sz="2800" dirty="0" smtClean="0"/>
              <a:t> </a:t>
            </a:r>
            <a:r>
              <a:rPr lang="en-ZA" sz="2800" b="1" dirty="0" smtClean="0"/>
              <a:t>STS</a:t>
            </a:r>
            <a:r>
              <a:rPr lang="en-ZA" sz="2800" dirty="0" smtClean="0"/>
              <a:t> </a:t>
            </a:r>
            <a:endParaRPr lang="en-Z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28192"/>
          </a:xfrm>
        </p:spPr>
        <p:txBody>
          <a:bodyPr>
            <a:normAutofit fontScale="47500" lnSpcReduction="20000"/>
          </a:bodyPr>
          <a:lstStyle/>
          <a:p>
            <a:r>
              <a:rPr lang="en-ZA" b="1" dirty="0" smtClean="0"/>
              <a:t>The most versatile mobile hand held tape printer / sealer on the market.</a:t>
            </a:r>
          </a:p>
          <a:p>
            <a:r>
              <a:rPr lang="en-ZA" b="1" dirty="0" err="1" smtClean="0"/>
              <a:t>PrintWiz</a:t>
            </a:r>
            <a:r>
              <a:rPr lang="en-ZA" b="1" dirty="0" smtClean="0"/>
              <a:t> can be used  as promotional tape printer but most important feature is the SECURITY aspect of the system.</a:t>
            </a:r>
          </a:p>
          <a:p>
            <a:r>
              <a:rPr lang="en-ZA" b="1" dirty="0" smtClean="0"/>
              <a:t>The ability to print on the adhesive side of the tape, creates instant impression on the substrate, when tape is removed, </a:t>
            </a:r>
            <a:r>
              <a:rPr lang="en-ZA" b="1" dirty="0" smtClean="0"/>
              <a:t>traces will remain and evidence will be noticed immediately.</a:t>
            </a:r>
            <a:endParaRPr lang="en-ZA" b="1" dirty="0" smtClean="0"/>
          </a:p>
          <a:p>
            <a:r>
              <a:rPr lang="en-ZA" b="1" dirty="0" smtClean="0"/>
              <a:t>Replication of tape is impossible with out the original </a:t>
            </a:r>
            <a:r>
              <a:rPr lang="en-ZA" b="1" dirty="0" smtClean="0"/>
              <a:t>applicator.</a:t>
            </a:r>
            <a:endParaRPr lang="en-Z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081212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46" y="404664"/>
            <a:ext cx="3121025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71" y="664369"/>
            <a:ext cx="3121025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45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00200"/>
          </a:xfrm>
        </p:spPr>
        <p:txBody>
          <a:bodyPr>
            <a:normAutofit/>
          </a:bodyPr>
          <a:lstStyle/>
          <a:p>
            <a:r>
              <a:rPr lang="en-ZA" sz="2800" dirty="0" smtClean="0"/>
              <a:t> </a:t>
            </a:r>
            <a:r>
              <a:rPr lang="en-ZA" sz="3200" dirty="0" err="1" smtClean="0"/>
              <a:t>PrintWiz</a:t>
            </a:r>
            <a:r>
              <a:rPr lang="en-ZA" sz="3200" dirty="0" smtClean="0"/>
              <a:t> STS </a:t>
            </a: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 smtClean="0"/>
              <a:t> </a:t>
            </a:r>
            <a:r>
              <a:rPr lang="en-ZA" sz="1400" dirty="0" smtClean="0"/>
              <a:t>available </a:t>
            </a:r>
            <a:r>
              <a:rPr lang="en-ZA" sz="1400" dirty="0" smtClean="0"/>
              <a:t>for two size tapes</a:t>
            </a:r>
            <a:br>
              <a:rPr lang="en-ZA" sz="1400" dirty="0" smtClean="0"/>
            </a:br>
            <a:r>
              <a:rPr lang="en-ZA" sz="1400" dirty="0" smtClean="0"/>
              <a:t>PW2 / 48mm     PW3 / 72mm</a:t>
            </a:r>
            <a:endParaRPr lang="en-ZA" sz="1400" dirty="0"/>
          </a:p>
        </p:txBody>
      </p:sp>
      <p:pic>
        <p:nvPicPr>
          <p:cNvPr id="4098" name="Picture 2" descr="C:\Users\User212\Dropbox\SKEITEX (1)\COMMUNICATION FILES\STS\Originals\PWZ093_STS-Flyer_BAC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146828" cy="668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212\Dropbox\SKEITEX (1)\COMMUNICATION FILES\STS\Originals\PWZ093_STS-Flyer_FRO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032551" cy="64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0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Ink Cartridges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1628800"/>
            <a:ext cx="4974704" cy="4525963"/>
          </a:xfrm>
        </p:spPr>
        <p:txBody>
          <a:bodyPr/>
          <a:lstStyle/>
          <a:p>
            <a:pPr marL="0" indent="0">
              <a:buNone/>
            </a:pPr>
            <a:endParaRPr lang="en-ZA" sz="1200" b="1" dirty="0" smtClean="0"/>
          </a:p>
          <a:p>
            <a:pPr marL="0" indent="0">
              <a:buNone/>
            </a:pPr>
            <a:r>
              <a:rPr lang="en-ZA" sz="1200" b="1" dirty="0" smtClean="0"/>
              <a:t>Long lasting ink formula will ensure the use over long period of time.</a:t>
            </a:r>
          </a:p>
          <a:p>
            <a:pPr marL="0" indent="0">
              <a:buNone/>
            </a:pPr>
            <a:endParaRPr lang="en-ZA" sz="1200" b="1" dirty="0" smtClean="0"/>
          </a:p>
          <a:p>
            <a:pPr marL="0" indent="0">
              <a:buNone/>
            </a:pPr>
            <a:r>
              <a:rPr lang="en-ZA" sz="1200" b="1" dirty="0" smtClean="0"/>
              <a:t>Ink cartridge will last for 4 to 7000m of tape depending on  print design. </a:t>
            </a:r>
          </a:p>
          <a:p>
            <a:pPr marL="0" indent="0">
              <a:buNone/>
            </a:pPr>
            <a:endParaRPr lang="en-ZA" sz="1200" b="1" dirty="0"/>
          </a:p>
          <a:p>
            <a:pPr marL="0" indent="0">
              <a:buNone/>
            </a:pPr>
            <a:endParaRPr lang="en-ZA" sz="1200" b="1" dirty="0" smtClean="0"/>
          </a:p>
          <a:p>
            <a:pPr marL="0" indent="0">
              <a:buNone/>
            </a:pPr>
            <a:r>
              <a:rPr lang="en-ZA" sz="1200" b="1" dirty="0" smtClean="0"/>
              <a:t>At present the ink supplied in BLACK  for </a:t>
            </a:r>
            <a:r>
              <a:rPr lang="en-ZA" sz="1200" b="1" dirty="0"/>
              <a:t>the two models applicators</a:t>
            </a:r>
            <a:r>
              <a:rPr lang="en-ZA" sz="1200" dirty="0"/>
              <a:t>.</a:t>
            </a:r>
          </a:p>
          <a:p>
            <a:pPr marL="0" indent="0">
              <a:buNone/>
            </a:pPr>
            <a:r>
              <a:rPr lang="en-ZA" sz="1200" b="1" dirty="0" smtClean="0"/>
              <a:t>Primary colours will be available in the future.</a:t>
            </a:r>
          </a:p>
          <a:p>
            <a:pPr marL="0" indent="0">
              <a:buNone/>
            </a:pPr>
            <a:endParaRPr lang="en-ZA" sz="1200" b="1" dirty="0"/>
          </a:p>
          <a:p>
            <a:pPr marL="0" indent="0">
              <a:buNone/>
            </a:pPr>
            <a:endParaRPr lang="en-ZA" sz="1200" b="1" dirty="0" smtClean="0"/>
          </a:p>
          <a:p>
            <a:r>
              <a:rPr lang="en-ZA" sz="1400" dirty="0" smtClean="0"/>
              <a:t>INK-#2 – 50-24  for 48mm – 2” applicator</a:t>
            </a:r>
          </a:p>
          <a:p>
            <a:r>
              <a:rPr lang="en-ZA" sz="1400" dirty="0" smtClean="0"/>
              <a:t>INK-#3 </a:t>
            </a:r>
            <a:r>
              <a:rPr lang="en-ZA" sz="1400" dirty="0"/>
              <a:t>– </a:t>
            </a:r>
            <a:r>
              <a:rPr lang="en-ZA" sz="1400" dirty="0" smtClean="0"/>
              <a:t>75-36  </a:t>
            </a:r>
            <a:r>
              <a:rPr lang="en-ZA" sz="1400" dirty="0"/>
              <a:t>for </a:t>
            </a:r>
            <a:r>
              <a:rPr lang="en-ZA" sz="1400" dirty="0" smtClean="0"/>
              <a:t>72mm </a:t>
            </a:r>
            <a:r>
              <a:rPr lang="en-ZA" sz="1400" dirty="0"/>
              <a:t>– </a:t>
            </a:r>
            <a:r>
              <a:rPr lang="en-ZA" sz="1400" dirty="0" smtClean="0"/>
              <a:t>3” </a:t>
            </a:r>
            <a:r>
              <a:rPr lang="en-ZA" sz="1400" dirty="0"/>
              <a:t>applicator</a:t>
            </a:r>
          </a:p>
          <a:p>
            <a:pPr marL="0" indent="0">
              <a:buNone/>
            </a:pPr>
            <a:r>
              <a:rPr lang="en-ZA" sz="1400" dirty="0" smtClean="0"/>
              <a:t>  </a:t>
            </a: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ZA" sz="1600" dirty="0" smtClean="0"/>
              <a:t>No leaks, no mass, no fuss</a:t>
            </a:r>
            <a:r>
              <a:rPr lang="en-ZA" sz="1600" dirty="0"/>
              <a:t>.</a:t>
            </a:r>
            <a:r>
              <a:rPr lang="en-ZA" sz="1600" dirty="0" smtClean="0"/>
              <a:t> </a:t>
            </a:r>
          </a:p>
          <a:p>
            <a:pPr marL="0" indent="0">
              <a:buNone/>
            </a:pPr>
            <a:r>
              <a:rPr lang="en-ZA" sz="1200" dirty="0"/>
              <a:t>E</a:t>
            </a:r>
            <a:r>
              <a:rPr lang="en-ZA" sz="1200" dirty="0" smtClean="0"/>
              <a:t>xtremely convenient and easy  to handle the replacement cartridge, </a:t>
            </a:r>
            <a:endParaRPr lang="en-ZA" sz="1200" dirty="0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81105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51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Printwheels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ZA" sz="1800" dirty="0" smtClean="0"/>
              <a:t>Parameters of rubber plate</a:t>
            </a:r>
            <a:r>
              <a:rPr lang="en-ZA" sz="1100" dirty="0" smtClean="0"/>
              <a:t>;</a:t>
            </a:r>
          </a:p>
          <a:p>
            <a:pPr marL="0" indent="0">
              <a:buNone/>
            </a:pPr>
            <a:endParaRPr lang="en-ZA" sz="1100" dirty="0" smtClean="0"/>
          </a:p>
          <a:p>
            <a:pPr marL="0" indent="0">
              <a:buNone/>
            </a:pPr>
            <a:r>
              <a:rPr lang="en-ZA" sz="1100" dirty="0" smtClean="0"/>
              <a:t>PWL-STD -#2  L&lt; 80mm  W&lt;23mm</a:t>
            </a:r>
          </a:p>
          <a:p>
            <a:pPr marL="0" indent="0">
              <a:buNone/>
            </a:pPr>
            <a:r>
              <a:rPr lang="en-ZA" sz="1100" dirty="0" smtClean="0"/>
              <a:t>PWL-RIB </a:t>
            </a:r>
            <a:r>
              <a:rPr lang="en-ZA" sz="1100" dirty="0"/>
              <a:t>-#2  </a:t>
            </a:r>
            <a:r>
              <a:rPr lang="en-ZA" sz="1100" dirty="0" smtClean="0"/>
              <a:t> L</a:t>
            </a:r>
            <a:r>
              <a:rPr lang="en-ZA" sz="1100" dirty="0"/>
              <a:t>&lt; </a:t>
            </a:r>
            <a:r>
              <a:rPr lang="en-ZA" sz="1100" dirty="0" smtClean="0"/>
              <a:t>60mm  W&lt;23mm     (to accept </a:t>
            </a:r>
            <a:r>
              <a:rPr lang="en-ZA" sz="1100" dirty="0" err="1" smtClean="0"/>
              <a:t>teXet</a:t>
            </a:r>
            <a:r>
              <a:rPr lang="en-ZA" sz="1100" dirty="0" smtClean="0"/>
              <a:t> STS)</a:t>
            </a:r>
            <a:endParaRPr lang="en-ZA" sz="1100" dirty="0"/>
          </a:p>
          <a:p>
            <a:pPr marL="0" indent="0">
              <a:buNone/>
            </a:pPr>
            <a:r>
              <a:rPr lang="en-ZA" sz="1100" dirty="0" smtClean="0"/>
              <a:t>        </a:t>
            </a:r>
          </a:p>
          <a:p>
            <a:pPr marL="0" indent="0">
              <a:buNone/>
            </a:pPr>
            <a:endParaRPr lang="en-ZA" sz="1100" dirty="0" smtClean="0"/>
          </a:p>
          <a:p>
            <a:pPr marL="0" indent="0">
              <a:buNone/>
            </a:pPr>
            <a:endParaRPr lang="en-ZA" sz="1100" dirty="0"/>
          </a:p>
          <a:p>
            <a:pPr marL="0" indent="0">
              <a:buNone/>
            </a:pPr>
            <a:endParaRPr lang="en-ZA" sz="1100" dirty="0" smtClean="0"/>
          </a:p>
          <a:p>
            <a:pPr marL="0" indent="0">
              <a:buNone/>
            </a:pPr>
            <a:endParaRPr lang="en-ZA" sz="1100" dirty="0"/>
          </a:p>
          <a:p>
            <a:pPr marL="0" indent="0">
              <a:buNone/>
            </a:pPr>
            <a:endParaRPr lang="en-ZA" sz="1100" dirty="0" smtClean="0"/>
          </a:p>
          <a:p>
            <a:pPr marL="0" indent="0">
              <a:buNone/>
            </a:pPr>
            <a:r>
              <a:rPr lang="en-ZA" sz="1100" dirty="0" smtClean="0"/>
              <a:t>PWL-STD -#3  L&lt; 80mm  W&lt;35mm</a:t>
            </a:r>
          </a:p>
          <a:p>
            <a:pPr marL="0" indent="0">
              <a:buNone/>
            </a:pPr>
            <a:r>
              <a:rPr lang="en-ZA" sz="1100" dirty="0" smtClean="0"/>
              <a:t>PWL-RIB  -#3  L</a:t>
            </a:r>
            <a:r>
              <a:rPr lang="en-ZA" sz="1100" dirty="0"/>
              <a:t>&lt; </a:t>
            </a:r>
            <a:r>
              <a:rPr lang="en-ZA" sz="1100" dirty="0" smtClean="0"/>
              <a:t>60mm  W&lt;23mm      </a:t>
            </a:r>
            <a:r>
              <a:rPr lang="en-ZA" sz="1100" dirty="0"/>
              <a:t>(to accept </a:t>
            </a:r>
            <a:r>
              <a:rPr lang="en-ZA" sz="1100" dirty="0" err="1"/>
              <a:t>teXet</a:t>
            </a:r>
            <a:r>
              <a:rPr lang="en-ZA" sz="1100" dirty="0"/>
              <a:t> STS)</a:t>
            </a:r>
          </a:p>
          <a:p>
            <a:pPr marL="0" indent="0">
              <a:buNone/>
            </a:pPr>
            <a:r>
              <a:rPr lang="en-ZA" sz="1100" dirty="0" smtClean="0"/>
              <a:t> </a:t>
            </a:r>
            <a:endParaRPr lang="en-ZA" sz="1100" dirty="0"/>
          </a:p>
          <a:p>
            <a:pPr marL="0" indent="0">
              <a:buNone/>
            </a:pPr>
            <a:endParaRPr lang="en-ZA" sz="1100" dirty="0" smtClean="0"/>
          </a:p>
          <a:p>
            <a:pPr marL="0" indent="0" algn="ctr">
              <a:buNone/>
            </a:pPr>
            <a:r>
              <a:rPr lang="en-ZA" sz="1200" dirty="0" smtClean="0"/>
              <a:t>    </a:t>
            </a:r>
            <a:r>
              <a:rPr lang="en-ZA" sz="1400" dirty="0" smtClean="0"/>
              <a:t>Easy change of information by exchanging the printwheels, one applicator can severe multiple tape prints</a:t>
            </a:r>
            <a:r>
              <a:rPr lang="en-ZA" sz="1200" dirty="0" smtClean="0"/>
              <a:t>.</a:t>
            </a:r>
            <a:endParaRPr lang="en-ZA" sz="1200" dirty="0"/>
          </a:p>
          <a:p>
            <a:pPr marL="0" indent="0">
              <a:buNone/>
            </a:pPr>
            <a:endParaRPr lang="en-ZA" sz="1200" dirty="0"/>
          </a:p>
        </p:txBody>
      </p:sp>
      <p:pic>
        <p:nvPicPr>
          <p:cNvPr id="1028" name="Picture 4" descr="C:\Users\User212\Pictures\PWL-STD #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47" y="1916832"/>
            <a:ext cx="107106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12\Pictures\PWL-RIB #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19" y="1916832"/>
            <a:ext cx="10710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212\Pictures\PWL-STD #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16" y="3501008"/>
            <a:ext cx="10756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212\Pictures\PWL-RIB #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16" y="3501008"/>
            <a:ext cx="10756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212\Pictures\PWL-STD #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40" y="3501008"/>
            <a:ext cx="10756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2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6000" dirty="0" err="1" smtClean="0"/>
              <a:t>teXet</a:t>
            </a:r>
            <a:r>
              <a:rPr lang="en-ZA" dirty="0" smtClean="0"/>
              <a:t>  </a:t>
            </a:r>
            <a:r>
              <a:rPr lang="en-ZA" sz="3100" dirty="0" smtClean="0"/>
              <a:t>plug-in </a:t>
            </a:r>
            <a:r>
              <a:rPr lang="en-ZA" sz="3100" dirty="0"/>
              <a:t>character set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sz="2800" dirty="0" err="1" smtClean="0"/>
              <a:t>teXet</a:t>
            </a:r>
            <a:r>
              <a:rPr lang="en-ZA" sz="1800" dirty="0" smtClean="0"/>
              <a:t> STS (red) - </a:t>
            </a:r>
            <a:r>
              <a:rPr lang="en-ZA" sz="1100" dirty="0" smtClean="0"/>
              <a:t>set of 31 characters</a:t>
            </a:r>
            <a:r>
              <a:rPr lang="en-ZA" sz="1800" dirty="0" smtClean="0"/>
              <a:t> </a:t>
            </a:r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dirty="0" smtClean="0"/>
          </a:p>
          <a:p>
            <a:pPr marL="0" indent="0">
              <a:buNone/>
            </a:pPr>
            <a:endParaRPr lang="en-ZA" sz="1800" dirty="0" smtClean="0"/>
          </a:p>
          <a:p>
            <a:pPr marL="0" indent="0">
              <a:buNone/>
            </a:pPr>
            <a:r>
              <a:rPr lang="en-ZA" sz="2800" dirty="0" err="1"/>
              <a:t>teXet</a:t>
            </a:r>
            <a:r>
              <a:rPr lang="en-ZA" sz="1800" dirty="0"/>
              <a:t> </a:t>
            </a:r>
            <a:r>
              <a:rPr lang="en-ZA" sz="1800" dirty="0" smtClean="0"/>
              <a:t>DIY (yellow) </a:t>
            </a:r>
            <a:r>
              <a:rPr lang="en-ZA" sz="1800" dirty="0"/>
              <a:t>- </a:t>
            </a:r>
            <a:r>
              <a:rPr lang="en-ZA" sz="1100" dirty="0"/>
              <a:t>set of </a:t>
            </a:r>
            <a:r>
              <a:rPr lang="en-ZA" sz="1100" dirty="0" smtClean="0"/>
              <a:t>100  characters </a:t>
            </a:r>
            <a:endParaRPr lang="en-ZA" sz="1100" dirty="0"/>
          </a:p>
          <a:p>
            <a:pPr marL="0" indent="0">
              <a:buNone/>
            </a:pPr>
            <a:endParaRPr lang="en-ZA" sz="1800" dirty="0"/>
          </a:p>
        </p:txBody>
      </p:sp>
      <p:pic>
        <p:nvPicPr>
          <p:cNvPr id="2050" name="Picture 2" descr="C:\Users\User212\Pictures\teXet STS &amp; DIY., 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19" y="1988840"/>
            <a:ext cx="3888432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9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Operating Instruction</a:t>
            </a:r>
            <a:endParaRPr lang="en-ZA" dirty="0"/>
          </a:p>
        </p:txBody>
      </p:sp>
      <p:pic>
        <p:nvPicPr>
          <p:cNvPr id="3074" name="Picture 2" descr="C:\Users\User212\Dropbox\SKEITEX (1)\COMMUNICATION FILES\STS\Originals\PWZ093_STS-Broch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64896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6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</a:t>
            </a:r>
            <a:r>
              <a:rPr lang="en-ZA" dirty="0" smtClean="0"/>
              <a:t> for sealing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ZA" dirty="0" smtClean="0"/>
              <a:t>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ZA" sz="1800" dirty="0" smtClean="0"/>
              <a:t>Our SECURITAPE warning tape easily transformed to a temper evident security tape when applied via our </a:t>
            </a:r>
            <a:r>
              <a:rPr lang="en-ZA" sz="1800" dirty="0" err="1" smtClean="0"/>
              <a:t>PrintWiz</a:t>
            </a:r>
            <a:r>
              <a:rPr lang="en-ZA" sz="1800" dirty="0" smtClean="0"/>
              <a:t> STS.</a:t>
            </a:r>
          </a:p>
          <a:p>
            <a:pPr marL="0" indent="0">
              <a:buNone/>
            </a:pPr>
            <a:endParaRPr lang="en-ZA" sz="1100" dirty="0"/>
          </a:p>
          <a:p>
            <a:pPr marL="0" indent="0">
              <a:buNone/>
            </a:pPr>
            <a:endParaRPr lang="en-ZA" sz="1100" dirty="0" smtClean="0"/>
          </a:p>
          <a:p>
            <a:pPr marL="0" indent="0">
              <a:buNone/>
            </a:pPr>
            <a:endParaRPr lang="en-ZA" sz="1100" dirty="0" smtClean="0"/>
          </a:p>
          <a:p>
            <a:r>
              <a:rPr lang="en-ZA" dirty="0" smtClean="0"/>
              <a:t>SECURITAPE warning tape </a:t>
            </a:r>
          </a:p>
          <a:p>
            <a:pPr marL="0" indent="0">
              <a:buNone/>
            </a:pPr>
            <a:r>
              <a:rPr lang="en-ZA" dirty="0" smtClean="0"/>
              <a:t>    via </a:t>
            </a:r>
            <a:r>
              <a:rPr lang="en-ZA" dirty="0" err="1" smtClean="0"/>
              <a:t>PrintWiz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 smtClean="0"/>
              <a:t>CLEAR tape via </a:t>
            </a:r>
            <a:r>
              <a:rPr lang="en-ZA" dirty="0" err="1"/>
              <a:t>PrintWiz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122" name="Picture 2" descr="C:\Users\User212\Pictures\SECURITAPE via PrintW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1" y="1988840"/>
            <a:ext cx="2603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212\Pictures\Clear tape via PrintWi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2" y="4149080"/>
            <a:ext cx="2624906" cy="19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78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309</Words>
  <Application>Microsoft Office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Introducing our PrintWiz STS </vt:lpstr>
      <vt:lpstr> PrintWiz STS   available for two size tapes PW2 / 48mm     PW3 / 72mm</vt:lpstr>
      <vt:lpstr>Ink Cartridges</vt:lpstr>
      <vt:lpstr>Printwheels</vt:lpstr>
      <vt:lpstr>teXet  plug-in character set </vt:lpstr>
      <vt:lpstr>Operating Instruction</vt:lpstr>
      <vt:lpstr>Tape for sealing with security </vt:lpstr>
    </vt:vector>
  </TitlesOfParts>
  <Company>Proline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PrintWiz STS</dc:title>
  <dc:creator>User212</dc:creator>
  <cp:lastModifiedBy>User212</cp:lastModifiedBy>
  <cp:revision>24</cp:revision>
  <dcterms:created xsi:type="dcterms:W3CDTF">2013-07-16T10:25:48Z</dcterms:created>
  <dcterms:modified xsi:type="dcterms:W3CDTF">2013-10-09T11:51:58Z</dcterms:modified>
</cp:coreProperties>
</file>